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AF9-D922-4D86-9641-E0C061C84887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3E31-1D9E-4BF7-A7BD-E7589B05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AF9-D922-4D86-9641-E0C061C84887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3E31-1D9E-4BF7-A7BD-E7589B05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AF9-D922-4D86-9641-E0C061C84887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3E31-1D9E-4BF7-A7BD-E7589B05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AF9-D922-4D86-9641-E0C061C84887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3E31-1D9E-4BF7-A7BD-E7589B05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AF9-D922-4D86-9641-E0C061C84887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3E31-1D9E-4BF7-A7BD-E7589B05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AF9-D922-4D86-9641-E0C061C84887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3E31-1D9E-4BF7-A7BD-E7589B05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AF9-D922-4D86-9641-E0C061C84887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3E31-1D9E-4BF7-A7BD-E7589B05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AF9-D922-4D86-9641-E0C061C84887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3E31-1D9E-4BF7-A7BD-E7589B05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AF9-D922-4D86-9641-E0C061C84887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3E31-1D9E-4BF7-A7BD-E7589B05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AF9-D922-4D86-9641-E0C061C84887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3E31-1D9E-4BF7-A7BD-E7589B05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AF9-D922-4D86-9641-E0C061C84887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3E31-1D9E-4BF7-A7BD-E7589B05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80AF9-D922-4D86-9641-E0C061C84887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3E31-1D9E-4BF7-A7BD-E7589B05A4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hilbalance.com/bookpic/2008122618111931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05350" cy="2247901"/>
          </a:xfrm>
          <a:prstGeom prst="rect">
            <a:avLst/>
          </a:prstGeom>
          <a:noFill/>
        </p:spPr>
      </p:pic>
      <p:pic>
        <p:nvPicPr>
          <p:cNvPr id="1026" name="Picture 2" descr="http://healnh.org/YYFH/toolkits/blogphotos/measureT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3695699"/>
            <a:ext cx="4743450" cy="3162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20975"/>
            <a:ext cx="7772400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Cooper Black" pitchFamily="18" charset="0"/>
              </a:rPr>
              <a:t> </a:t>
            </a:r>
            <a:r>
              <a:rPr lang="en-US" sz="8000" b="1" dirty="0" smtClean="0">
                <a:latin typeface="Cooper Black" pitchFamily="18" charset="0"/>
              </a:rPr>
              <a:t>Metric</a:t>
            </a:r>
            <a:r>
              <a:rPr lang="en-US" sz="8000" b="1" dirty="0" smtClean="0">
                <a:latin typeface="Cooper Black" pitchFamily="18" charset="0"/>
              </a:rPr>
              <a:t/>
            </a:r>
            <a:br>
              <a:rPr lang="en-US" sz="8000" b="1" dirty="0" smtClean="0">
                <a:latin typeface="Cooper Black" pitchFamily="18" charset="0"/>
              </a:rPr>
            </a:br>
            <a:r>
              <a:rPr lang="en-US" sz="8000" b="1" dirty="0" smtClean="0">
                <a:latin typeface="Cooper Black" pitchFamily="18" charset="0"/>
              </a:rPr>
              <a:t>Measurement</a:t>
            </a:r>
            <a:endParaRPr lang="en-US" sz="8000" b="1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Metric System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0070C0"/>
                </a:solidFill>
              </a:rPr>
              <a:t>Metric System </a:t>
            </a:r>
            <a:r>
              <a:rPr lang="en-US" sz="3600" b="1" dirty="0" smtClean="0"/>
              <a:t>– scientific measurement based on powers of 10.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Advantages</a:t>
            </a:r>
            <a:r>
              <a:rPr lang="en-US" sz="3600" b="1" dirty="0" smtClean="0">
                <a:solidFill>
                  <a:srgbClr val="00B050"/>
                </a:solidFill>
              </a:rPr>
              <a:t>?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r>
              <a:rPr lang="en-US" sz="3600" b="1" dirty="0" smtClean="0"/>
              <a:t>International </a:t>
            </a:r>
          </a:p>
          <a:p>
            <a:r>
              <a:rPr lang="en-US" sz="3600" b="1" dirty="0" smtClean="0"/>
              <a:t>Easy to record</a:t>
            </a:r>
          </a:p>
          <a:p>
            <a:r>
              <a:rPr lang="en-US" sz="3600" b="1" dirty="0" smtClean="0"/>
              <a:t>Easy to convert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151" y="2667000"/>
            <a:ext cx="5592849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6000" b="1" u="sng" smtClean="0">
                <a:solidFill>
                  <a:srgbClr val="7030A0"/>
                </a:solidFill>
              </a:rPr>
              <a:t>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3600" b="1" dirty="0" smtClean="0"/>
              <a:t>LENGTH – distance between two points</a:t>
            </a:r>
          </a:p>
          <a:p>
            <a:pPr>
              <a:buFont typeface="Arial" pitchFamily="34" charset="0"/>
              <a:buNone/>
            </a:pPr>
            <a:endParaRPr lang="en-US" sz="3600" b="1" dirty="0" smtClean="0"/>
          </a:p>
          <a:p>
            <a:r>
              <a:rPr lang="en-US" sz="3600" b="1" dirty="0" smtClean="0"/>
              <a:t>Basic Unit – METER </a:t>
            </a:r>
          </a:p>
          <a:p>
            <a:pPr>
              <a:buFont typeface="Arial" pitchFamily="34" charset="0"/>
              <a:buNone/>
            </a:pPr>
            <a:endParaRPr lang="en-US" sz="3600" b="1" dirty="0" smtClean="0"/>
          </a:p>
          <a:p>
            <a:r>
              <a:rPr lang="en-US" sz="3600" b="1" dirty="0" smtClean="0"/>
              <a:t>Measured using a metric ruler</a:t>
            </a:r>
          </a:p>
        </p:txBody>
      </p:sp>
      <p:pic>
        <p:nvPicPr>
          <p:cNvPr id="25602" name="Picture 2" descr="http://faculty.clintoncc.suny.edu/faculty/michael.gregory/files/Bio%20101/Bio%20101%20Laboratory/metric%20system/meter_sti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619625"/>
            <a:ext cx="8839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6000" b="1" u="sng" smtClean="0"/>
              <a:t>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191000" cy="54102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Mass is the amount of matter in an object.</a:t>
            </a:r>
          </a:p>
          <a:p>
            <a:pPr fontAlgn="auto">
              <a:spcAft>
                <a:spcPts val="0"/>
              </a:spcAft>
              <a:defRPr/>
            </a:pPr>
            <a:endParaRPr lang="en-US" sz="36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Basic Unit – GRAM</a:t>
            </a:r>
          </a:p>
          <a:p>
            <a:pPr fontAlgn="auto">
              <a:spcAft>
                <a:spcPts val="0"/>
              </a:spcAft>
              <a:defRPr/>
            </a:pPr>
            <a:endParaRPr lang="en-US" sz="36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Measured using a Triple-Beam Balance or an Electronic Balance.</a:t>
            </a:r>
          </a:p>
          <a:p>
            <a:pPr fontAlgn="auto">
              <a:spcAft>
                <a:spcPts val="0"/>
              </a:spcAft>
              <a:defRPr/>
            </a:pPr>
            <a:endParaRPr lang="en-US" sz="36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Not to be confused with WEIGHT!!!</a:t>
            </a:r>
          </a:p>
        </p:txBody>
      </p:sp>
      <p:pic>
        <p:nvPicPr>
          <p:cNvPr id="28674" name="Picture 2" descr="http://wb8.itrademarket.com/pdimage/52/1120952_triplebeambala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www.tradingpie.com/image/products/06/654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28384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etc.usf.edu/clipart/20000/20028/gradcyl_20028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33400"/>
            <a:ext cx="1230313" cy="375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www.aperfectworld.org/clipart/academic/ruler01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98746">
            <a:off x="3241941" y="4324183"/>
            <a:ext cx="21336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6000" b="1" u="sng" smtClean="0">
                <a:solidFill>
                  <a:srgbClr val="0070C0"/>
                </a:solidFill>
              </a:rPr>
              <a:t>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Volume is the amount of space an object takes up.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Basic Unit = LITER</a:t>
            </a:r>
          </a:p>
          <a:p>
            <a:endParaRPr lang="en-US" sz="3600" b="1" dirty="0"/>
          </a:p>
          <a:p>
            <a:r>
              <a:rPr lang="en-US" sz="3600" b="1" u="sng" dirty="0" smtClean="0"/>
              <a:t>How do we determine the Volume?</a:t>
            </a:r>
          </a:p>
          <a:p>
            <a:pPr lvl="1"/>
            <a:r>
              <a:rPr lang="en-US" sz="3200" b="1" dirty="0" smtClean="0"/>
              <a:t>L x W x H</a:t>
            </a:r>
          </a:p>
          <a:p>
            <a:pPr lvl="1">
              <a:buNone/>
            </a:pPr>
            <a:endParaRPr lang="en-US" sz="3200" b="1" dirty="0" smtClean="0"/>
          </a:p>
          <a:p>
            <a:pPr lvl="1"/>
            <a:r>
              <a:rPr lang="en-US" sz="3200" b="1" dirty="0" smtClean="0"/>
              <a:t>Graduated Cylinder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75" t="-370" r="7946" b="-370"/>
          <a:stretch/>
        </p:blipFill>
        <p:spPr>
          <a:xfrm>
            <a:off x="152400" y="87965"/>
            <a:ext cx="8900037" cy="661763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106</Words>
  <Application>Microsoft Macintosh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Metric Measurement</vt:lpstr>
      <vt:lpstr>Metric System</vt:lpstr>
      <vt:lpstr>Length</vt:lpstr>
      <vt:lpstr>Mass</vt:lpstr>
      <vt:lpstr>VOLUME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 of  Measurement</dc:title>
  <dc:creator>Donna</dc:creator>
  <cp:lastModifiedBy>Kristin Szydelko</cp:lastModifiedBy>
  <cp:revision>12</cp:revision>
  <dcterms:created xsi:type="dcterms:W3CDTF">2010-09-19T14:44:45Z</dcterms:created>
  <dcterms:modified xsi:type="dcterms:W3CDTF">2012-11-13T13:54:36Z</dcterms:modified>
</cp:coreProperties>
</file>